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3" r:id="rId4"/>
    <p:sldId id="262" r:id="rId5"/>
    <p:sldId id="263" r:id="rId6"/>
    <p:sldId id="264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90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4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8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75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05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6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23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75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11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55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57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2C47-5894-46E2-A328-7A5A64F074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7ED04-FA22-4351-9F3D-2EF5F4754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5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" y="0"/>
            <a:ext cx="9142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33265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3D-</a:t>
            </a:r>
            <a:r>
              <a:rPr lang="ru-RU" sz="3600" b="1" dirty="0" smtClean="0">
                <a:solidFill>
                  <a:srgbClr val="FF0000"/>
                </a:solidFill>
              </a:rPr>
              <a:t>моделирование: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29200"/>
            <a:ext cx="2944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360" y="4365104"/>
            <a:ext cx="6023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 школе работает объединение 3</a:t>
            </a:r>
            <a:r>
              <a:rPr lang="en-US" sz="2000" b="1" dirty="0" smtClean="0"/>
              <a:t>D</a:t>
            </a:r>
            <a:r>
              <a:rPr lang="ru-RU" sz="2000" b="1" dirty="0" smtClean="0"/>
              <a:t>-моделирования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291" y="305394"/>
            <a:ext cx="5105529" cy="3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6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www.exostar.com/file/2017/11/NIST-Roundtable-Resource-Page-Pic-01-1024x6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6352" y="334397"/>
            <a:ext cx="8298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Совершенствование методов обучения предметов «Информатика», «ОБЖ»,  «Технология».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3182"/>
            <a:ext cx="2337296" cy="76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331" y="5181995"/>
            <a:ext cx="436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«Как же интересны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эти современные занятия!!!»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1" y="1007341"/>
            <a:ext cx="2952328" cy="403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73872"/>
            <a:ext cx="3829713" cy="57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8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6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www.exostar.com/file/2017/11/NIST-Roundtable-Resource-Page-Pic-01-1024x6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6352" y="334397"/>
            <a:ext cx="8298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Совершенствование методов обучения предметов «Информатика», «ОБЖ»,  «Технология».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3182"/>
            <a:ext cx="2337296" cy="76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331" y="5181995"/>
            <a:ext cx="436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«Как же интересны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эти современные занятия!!!»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27" y="1170974"/>
            <a:ext cx="4637491" cy="3734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340768"/>
            <a:ext cx="3574330" cy="56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9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9" t="14552" r="19643" b="-14552"/>
          <a:stretch/>
        </p:blipFill>
        <p:spPr bwMode="auto">
          <a:xfrm>
            <a:off x="6503437" y="260647"/>
            <a:ext cx="2276670" cy="17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51" y="263892"/>
            <a:ext cx="2335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548838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Шахматное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образование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1683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Одна из увлекательнейших интеллектуальных игр — это игра в шахматы. На базе Центров образования цифрового и гуманитарного профилей «Точка роста» работают детские объединения «Шахматы», которые пользуется большой популярностью среди учеников школы. Еженедельно проводятся различные соревнования, первенства и мастер классы.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542861"/>
            <a:ext cx="4536504" cy="2910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42861"/>
            <a:ext cx="4351230" cy="29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8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56" y="0"/>
            <a:ext cx="2335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www.pcremont.biz.ua/templates/pcr/images/slid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56" y="0"/>
            <a:ext cx="9144000" cy="70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51" y="263892"/>
            <a:ext cx="2335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2976"/>
            <a:ext cx="5726694" cy="32141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6349"/>
            <a:ext cx="3363154" cy="42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90047"/>
            <a:ext cx="912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42" y="371455"/>
            <a:ext cx="2335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60648"/>
            <a:ext cx="5652120" cy="4596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42" y="3296382"/>
            <a:ext cx="5364088" cy="34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User\Desktop\robotgif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431" y="0"/>
            <a:ext cx="306805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358008"/>
            <a:ext cx="6948264" cy="4632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0"/>
            <a:ext cx="6156176" cy="3912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3326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 для педагогов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0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2019-12-23T08:29:42Z</dcterms:created>
  <dcterms:modified xsi:type="dcterms:W3CDTF">2020-04-08T07:49:14Z</dcterms:modified>
</cp:coreProperties>
</file>