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6798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55" y="0"/>
            <a:ext cx="2949327" cy="165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44824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Центры образования цифрового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 гуманитарного профилей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«Точка роста» открыты в МО «</a:t>
            </a:r>
            <a:r>
              <a:rPr lang="ru-RU" sz="2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Чердаклинский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район» на базе МОУ Октябрьский сельский лицей МОУ </a:t>
            </a:r>
            <a:r>
              <a:rPr lang="ru-RU" sz="2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Озерская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СШ </a:t>
            </a:r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7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6926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МОУ </a:t>
            </a:r>
            <a:r>
              <a:rPr lang="ru-RU" b="1" dirty="0" err="1" smtClean="0"/>
              <a:t>Озерская</a:t>
            </a:r>
            <a:r>
              <a:rPr lang="ru-RU" b="1" dirty="0" smtClean="0"/>
              <a:t> СШ</a:t>
            </a:r>
            <a:endParaRPr lang="ru-RU" b="1" dirty="0"/>
          </a:p>
        </p:txBody>
      </p:sp>
      <p:sp>
        <p:nvSpPr>
          <p:cNvPr id="6" name="AutoShape 2" descr="https://apf.mail.ru/cgi-bin/readmsg?id=15834946042056434573;0;2&amp;exif=1&amp;full=1&amp;x-email=cherdaklyroo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196752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997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43688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268760"/>
            <a:ext cx="6197832" cy="417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62068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МОУ Октябрьский сельский лицей</a:t>
            </a:r>
            <a:endParaRPr lang="ru-RU" b="1" dirty="0"/>
          </a:p>
        </p:txBody>
      </p:sp>
      <p:sp>
        <p:nvSpPr>
          <p:cNvPr id="3" name="AutoShape 2" descr="https://apf.mail.ru/cgi-bin/readmsg?id=15834946042056434573;0;2&amp;exif=1&amp;full=1&amp;x-email=cherdaklyroo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91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55" y="0"/>
            <a:ext cx="2949327" cy="165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0882" y="1196752"/>
            <a:ext cx="57606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НАПРАВЛЕНИЯ ДЕЯТЕЛЬНОСТИ: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Шахматное образование;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/>
              <a:t>3D-</a:t>
            </a:r>
            <a:r>
              <a:rPr lang="ru-RU" sz="2400" b="1" dirty="0" smtClean="0"/>
              <a:t>моделирование;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Проектная деятельность;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Совершенствование методов обучения предметов «Информатика», «ОБЖ», «Технология»;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Компьютерная и цифровая грамотность.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429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55" y="0"/>
            <a:ext cx="2949327" cy="165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-13751"/>
            <a:ext cx="5269722" cy="456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414462"/>
            <a:ext cx="4503233" cy="253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985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52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152" y="2636913"/>
            <a:ext cx="65753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43608" y="980728"/>
            <a:ext cx="6408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Прохождение курсов повышения квалификации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профмастерства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в июле 2019 года по новым технологиям преподавания образовательных областей («Технология», «Информатика», «ОБЖ») в г. Чебоксары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22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2020-04-08T07:43:14Z</dcterms:created>
  <dcterms:modified xsi:type="dcterms:W3CDTF">2020-04-08T07:47:32Z</dcterms:modified>
</cp:coreProperties>
</file>